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7c8e8c3c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7c8e8c3c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7c8e8c3ca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7c8e8c3ca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7c8e8c3ca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7c8e8c3ca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25" y="152400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